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1" r:id="rId2"/>
    <p:sldId id="349" r:id="rId3"/>
    <p:sldId id="351" r:id="rId4"/>
    <p:sldId id="352" r:id="rId5"/>
    <p:sldId id="354" r:id="rId6"/>
    <p:sldId id="35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21B37"/>
    <a:srgbClr val="C80A2A"/>
    <a:srgbClr val="D61C38"/>
    <a:srgbClr val="C8102E"/>
    <a:srgbClr val="AE0F2A"/>
    <a:srgbClr val="C3092B"/>
    <a:srgbClr val="006971"/>
    <a:srgbClr val="008080"/>
    <a:srgbClr val="4C68B0"/>
    <a:srgbClr val="FFC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3" autoAdjust="0"/>
    <p:restoredTop sz="99924" autoAdjust="0"/>
  </p:normalViewPr>
  <p:slideViewPr>
    <p:cSldViewPr snapToGrid="0" snapToObjects="1">
      <p:cViewPr>
        <p:scale>
          <a:sx n="183" d="100"/>
          <a:sy n="183" d="100"/>
        </p:scale>
        <p:origin x="-80" y="208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97A3-3FE6-574C-9830-89DD758FA87C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8234-B9B0-B149-8EA9-07B572C9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686-C06B-7244-B5B4-9CA632DF098E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49AE-04DB-9042-BA05-B316935E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 1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" y="0"/>
            <a:ext cx="9157262" cy="5158591"/>
          </a:xfrm>
          <a:prstGeom prst="rect">
            <a:avLst/>
          </a:prstGeom>
          <a:effectLst/>
        </p:spPr>
      </p:pic>
      <p:pic>
        <p:nvPicPr>
          <p:cNvPr id="22" name="Picture 21" descr="OPI_MU Est1809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0" y="1038057"/>
            <a:ext cx="3287061" cy="32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0218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0218" y="1387826"/>
            <a:ext cx="7908907" cy="22828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buNone/>
              <a:defRPr sz="160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52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llets,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58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73727" y="1464366"/>
            <a:ext cx="8016996" cy="2724877"/>
          </a:xfrm>
          <a:prstGeom prst="rect">
            <a:avLst/>
          </a:prstGeom>
        </p:spPr>
        <p:txBody>
          <a:bodyPr vert="horz" numCol="2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73727" y="942604"/>
            <a:ext cx="4554166" cy="47318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 i="0" baseline="0">
                <a:latin typeface="Helvetica"/>
              </a:defRPr>
            </a:lvl1pPr>
            <a:lvl2pPr marL="457200" indent="0">
              <a:buFontTx/>
              <a:buNone/>
              <a:defRPr sz="2000" b="1" i="0" baseline="0">
                <a:latin typeface="Helvetica"/>
              </a:defRPr>
            </a:lvl2pPr>
            <a:lvl3pPr marL="914400" indent="0">
              <a:buFontTx/>
              <a:buNone/>
              <a:defRPr sz="2000" b="1" i="0" baseline="0">
                <a:latin typeface="Helvetica"/>
              </a:defRPr>
            </a:lvl3pPr>
            <a:lvl4pPr marL="1371600" indent="0">
              <a:buFontTx/>
              <a:buNone/>
              <a:defRPr sz="2000" b="1" i="0" baseline="0">
                <a:latin typeface="Helvetica"/>
              </a:defRPr>
            </a:lvl4pPr>
            <a:lvl5pPr marL="1828800" indent="0">
              <a:buFontTx/>
              <a:buNone/>
              <a:defRPr sz="2000" b="1" i="0" baseline="0"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12523" y="1374145"/>
            <a:ext cx="3547236" cy="0"/>
          </a:xfrm>
          <a:prstGeom prst="line">
            <a:avLst/>
          </a:prstGeom>
          <a:ln w="19050" cmpd="sng">
            <a:solidFill>
              <a:srgbClr val="C80A2A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0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image -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89778" y="1431924"/>
            <a:ext cx="3691896" cy="29257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/>
          <a:p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4891347" y="1461476"/>
            <a:ext cx="3537545" cy="3225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FontTx/>
              <a:buNone/>
              <a:defRPr sz="14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4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4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891347" y="1886961"/>
            <a:ext cx="3537545" cy="21653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>
                <a:latin typeface="Helvetica"/>
                <a:cs typeface="Helvetica"/>
              </a:defRPr>
            </a:lvl1pPr>
            <a:lvl2pPr marL="457200" indent="0">
              <a:buFontTx/>
              <a:buNone/>
              <a:defRPr sz="16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6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6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paragraph text</a:t>
            </a:r>
            <a:endParaRPr lang="en-US" dirty="0" smtClean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817451" y="41162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ic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155775" y="1464366"/>
            <a:ext cx="3234948" cy="2724877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713524" y="1374327"/>
            <a:ext cx="3776662" cy="2884488"/>
          </a:xfrm>
          <a:prstGeom prst="rect">
            <a:avLst/>
          </a:prstGeom>
        </p:spPr>
        <p:txBody>
          <a:bodyPr vert="horz"/>
          <a:lstStyle>
            <a:lvl1pPr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2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610" y="308166"/>
            <a:ext cx="8229600" cy="582231"/>
          </a:xfrm>
          <a:prstGeom prst="rect">
            <a:avLst/>
          </a:prstGeom>
        </p:spPr>
        <p:txBody>
          <a:bodyPr vert="horz"/>
          <a:lstStyle>
            <a:lvl1pPr algn="l">
              <a:defRPr sz="3200" b="1" cap="none">
                <a:latin typeface="Roboto Slab Regular"/>
                <a:cs typeface="Roboto Slab Regular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0"/>
          </p:nvPr>
        </p:nvSpPr>
        <p:spPr>
          <a:xfrm>
            <a:off x="369610" y="1049262"/>
            <a:ext cx="8229600" cy="2511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9610" y="3714337"/>
            <a:ext cx="8229600" cy="766839"/>
          </a:xfrm>
          <a:prstGeom prst="rect">
            <a:avLst/>
          </a:prstGeom>
        </p:spPr>
        <p:txBody>
          <a:bodyPr vert="horz"/>
          <a:lstStyle>
            <a:lvl1pPr marL="0" indent="0" algn="just">
              <a:buFontTx/>
              <a:buNone/>
              <a:defRPr sz="1600"/>
            </a:lvl1pPr>
            <a:lvl2pPr marL="457200" indent="0" algn="just">
              <a:buFontTx/>
              <a:buNone/>
              <a:defRPr sz="1600"/>
            </a:lvl2pPr>
            <a:lvl3pPr marL="914400" indent="0" algn="just">
              <a:buFontTx/>
              <a:buNone/>
              <a:defRPr sz="1600"/>
            </a:lvl3pPr>
            <a:lvl4pPr marL="1371600" indent="0" algn="just">
              <a:buFontTx/>
              <a:buNone/>
              <a:defRPr sz="1600"/>
            </a:lvl4pPr>
            <a:lvl5pPr marL="1828800" indent="0" algn="just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2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24117" y="4606270"/>
            <a:ext cx="8755530" cy="457170"/>
            <a:chOff x="224117" y="4606270"/>
            <a:chExt cx="8755530" cy="457170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1948871" y="4803588"/>
              <a:ext cx="7030776" cy="0"/>
            </a:xfrm>
            <a:prstGeom prst="line">
              <a:avLst/>
            </a:prstGeom>
            <a:ln>
              <a:solidFill>
                <a:srgbClr val="D21B3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 userDrawn="1"/>
          </p:nvGrpSpPr>
          <p:grpSpPr>
            <a:xfrm>
              <a:off x="7182874" y="4868515"/>
              <a:ext cx="1796773" cy="194925"/>
              <a:chOff x="7182874" y="4868515"/>
              <a:chExt cx="1796773" cy="194925"/>
            </a:xfrm>
          </p:grpSpPr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8115674" y="4892968"/>
                <a:ext cx="114300" cy="889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 userDrawn="1"/>
            </p:nvSpPr>
            <p:spPr>
              <a:xfrm>
                <a:off x="7182874" y="4868515"/>
                <a:ext cx="860335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0" i="0" u="none" strike="noStrike" kern="1200" baseline="30000" dirty="0" err="1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MiamiOH.edu</a:t>
                </a:r>
                <a:r>
                  <a:rPr lang="en-US" sz="1000" b="0" i="0" u="none" strike="noStrike" kern="1200" baseline="30000" dirty="0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/</a:t>
                </a:r>
                <a:r>
                  <a:rPr lang="en-US" sz="1000" b="0" i="0" u="none" strike="noStrike" kern="1200" baseline="30000" dirty="0" err="1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cca</a:t>
                </a:r>
                <a:endPara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8" name="TextBox 7"/>
              <p:cNvSpPr txBox="1"/>
              <p:nvPr userDrawn="1"/>
            </p:nvSpPr>
            <p:spPr>
              <a:xfrm>
                <a:off x="8172824" y="4868515"/>
                <a:ext cx="806823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0" i="0" u="none" strike="noStrike" kern="1200" baseline="30000" dirty="0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@</a:t>
                </a:r>
                <a:r>
                  <a:rPr lang="en-US" sz="1000" b="0" i="0" u="none" strike="noStrike" kern="1200" baseline="30000" dirty="0" err="1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MiamiOHCCA</a:t>
                </a:r>
                <a:endPara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24117" y="4606270"/>
              <a:ext cx="16510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1" r:id="rId3"/>
    <p:sldLayoutId id="2147483667" r:id="rId4"/>
    <p:sldLayoutId id="2147483671" r:id="rId5"/>
    <p:sldLayoutId id="214748367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6271" y="1849811"/>
            <a:ext cx="3615250" cy="229976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9001" y="1423875"/>
            <a:ext cx="4532520" cy="457200"/>
            <a:chOff x="3929001" y="1423875"/>
            <a:chExt cx="4532520" cy="457200"/>
          </a:xfrm>
        </p:grpSpPr>
        <p:sp>
          <p:nvSpPr>
            <p:cNvPr id="11" name="Freeform 10"/>
            <p:cNvSpPr/>
            <p:nvPr/>
          </p:nvSpPr>
          <p:spPr>
            <a:xfrm>
              <a:off x="4757299" y="1446369"/>
              <a:ext cx="3704222" cy="403442"/>
            </a:xfrm>
            <a:custGeom>
              <a:avLst/>
              <a:gdLst>
                <a:gd name="connsiteX0" fmla="*/ 0 w 2360706"/>
                <a:gd name="connsiteY0" fmla="*/ 156883 h 328706"/>
                <a:gd name="connsiteX1" fmla="*/ 89647 w 2360706"/>
                <a:gd name="connsiteY1" fmla="*/ 0 h 328706"/>
                <a:gd name="connsiteX2" fmla="*/ 2360706 w 2360706"/>
                <a:gd name="connsiteY2" fmla="*/ 0 h 328706"/>
                <a:gd name="connsiteX3" fmla="*/ 2360706 w 2360706"/>
                <a:gd name="connsiteY3" fmla="*/ 328706 h 328706"/>
                <a:gd name="connsiteX4" fmla="*/ 82176 w 2360706"/>
                <a:gd name="connsiteY4" fmla="*/ 321235 h 328706"/>
                <a:gd name="connsiteX5" fmla="*/ 0 w 2360706"/>
                <a:gd name="connsiteY5" fmla="*/ 156883 h 328706"/>
                <a:gd name="connsiteX0" fmla="*/ 0 w 3392503"/>
                <a:gd name="connsiteY0" fmla="*/ 168606 h 340429"/>
                <a:gd name="connsiteX1" fmla="*/ 89647 w 3392503"/>
                <a:gd name="connsiteY1" fmla="*/ 11723 h 340429"/>
                <a:gd name="connsiteX2" fmla="*/ 3392503 w 3392503"/>
                <a:gd name="connsiteY2" fmla="*/ 0 h 340429"/>
                <a:gd name="connsiteX3" fmla="*/ 2360706 w 3392503"/>
                <a:gd name="connsiteY3" fmla="*/ 340429 h 340429"/>
                <a:gd name="connsiteX4" fmla="*/ 82176 w 3392503"/>
                <a:gd name="connsiteY4" fmla="*/ 332958 h 340429"/>
                <a:gd name="connsiteX5" fmla="*/ 0 w 3392503"/>
                <a:gd name="connsiteY5" fmla="*/ 168606 h 340429"/>
                <a:gd name="connsiteX0" fmla="*/ 0 w 3396086"/>
                <a:gd name="connsiteY0" fmla="*/ 168606 h 340429"/>
                <a:gd name="connsiteX1" fmla="*/ 89647 w 3396086"/>
                <a:gd name="connsiteY1" fmla="*/ 11723 h 340429"/>
                <a:gd name="connsiteX2" fmla="*/ 3392503 w 3396086"/>
                <a:gd name="connsiteY2" fmla="*/ 0 h 340429"/>
                <a:gd name="connsiteX3" fmla="*/ 3396086 w 3396086"/>
                <a:gd name="connsiteY3" fmla="*/ 340429 h 340429"/>
                <a:gd name="connsiteX4" fmla="*/ 82176 w 3396086"/>
                <a:gd name="connsiteY4" fmla="*/ 332958 h 340429"/>
                <a:gd name="connsiteX5" fmla="*/ 0 w 3396086"/>
                <a:gd name="connsiteY5" fmla="*/ 168606 h 3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086" h="340429">
                  <a:moveTo>
                    <a:pt x="0" y="168606"/>
                  </a:moveTo>
                  <a:lnTo>
                    <a:pt x="89647" y="11723"/>
                  </a:lnTo>
                  <a:lnTo>
                    <a:pt x="3392503" y="0"/>
                  </a:lnTo>
                  <a:cubicBezTo>
                    <a:pt x="3393697" y="113476"/>
                    <a:pt x="3394892" y="226953"/>
                    <a:pt x="3396086" y="340429"/>
                  </a:cubicBezTo>
                  <a:lnTo>
                    <a:pt x="82176" y="332958"/>
                  </a:lnTo>
                  <a:lnTo>
                    <a:pt x="0" y="168606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9525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9001" y="1423875"/>
              <a:ext cx="826648" cy="457200"/>
              <a:chOff x="3929001" y="1423875"/>
              <a:chExt cx="826648" cy="457200"/>
            </a:xfrm>
          </p:grpSpPr>
          <p:pic>
            <p:nvPicPr>
              <p:cNvPr id="12" name="Picture 11" descr="Striped Dot.ai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9001" y="1423875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4266607" y="1645894"/>
                <a:ext cx="489042" cy="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44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0575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185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ami 2015">
      <a:dk1>
        <a:srgbClr val="C80A2A"/>
      </a:dk1>
      <a:lt1>
        <a:srgbClr val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9545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subject/>
  <dc:creator>Donna Barnet</dc:creator>
  <cp:keywords/>
  <dc:description/>
  <cp:lastModifiedBy>Jessica Rea</cp:lastModifiedBy>
  <cp:revision>340</cp:revision>
  <cp:lastPrinted>2012-06-26T19:36:11Z</cp:lastPrinted>
  <dcterms:created xsi:type="dcterms:W3CDTF">2011-09-09T19:38:31Z</dcterms:created>
  <dcterms:modified xsi:type="dcterms:W3CDTF">2016-04-25T17:36:43Z</dcterms:modified>
  <cp:category/>
</cp:coreProperties>
</file>